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2"/>
    <p:restoredTop sz="94679"/>
  </p:normalViewPr>
  <p:slideViewPr>
    <p:cSldViewPr snapToGrid="0" snapToObjects="1">
      <p:cViewPr varScale="1">
        <p:scale>
          <a:sx n="121" d="100"/>
          <a:sy n="121" d="100"/>
        </p:scale>
        <p:origin x="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8B946-2EBC-0949-B8FB-9371A1D9E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12E08-C9B4-0144-B843-954CEE856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889C62-1EAD-0B49-B61A-DB32A928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A71DD-1970-8049-BC25-C7B84220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C17E44-59FA-6742-8C78-101FEB1E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6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E2F8F-86C7-8143-BC7F-11452A86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E92219-6CDC-7042-97F9-046500130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5B01D0-CCEE-344D-B286-0A7EAE1C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981D48-9C83-9642-A626-6FBD1ECA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6585EA-7003-1348-8A28-F6690221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03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CD909C-F95E-9D44-B547-20AA9F13A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D5A1F4-2FCA-9F4F-8EC5-3334F0192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555BFF-9FCA-9F42-9D82-3749F896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5F369-0344-FC47-8396-25958B7A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E0DF42-DD1B-4942-9A7A-8B27F355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EAAB2-095D-AD43-9E43-B5AB3989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8F615C-7CBC-4C42-9C51-E4D22BFA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612CC-176C-E146-9984-0DC5A578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1767D-2F6F-2F43-A72C-268018A8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EDAED-9792-DE41-8A6B-CF28D0D9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0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D623F-2794-3E4F-9601-3A272748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596D8F-E65A-5B41-810A-71E04E9FD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F26350-BEAB-1840-928D-FFE69AAF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C52BCF-E163-A649-B784-158E3E49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D2894-AC3C-4C4D-80A4-601B3858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5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95987-A0BA-F948-8928-45C3EBA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ED2389-9FF9-7D46-A55A-9E961A873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C0ED7A-F84D-B44C-BE5C-A3EE6FDB7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EBE6AE-923A-AE40-8AF5-37663DA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5C0851-1784-AC4F-946E-B4493C8B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BD8443-8265-3247-B277-640D4B5C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23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3AFAA-87EB-1E4A-B441-A9C711AC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2174BA-381E-D34E-A101-63F683FA6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BE6648-9724-E449-A4F9-B833BA92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742B02-B17B-394B-9792-AC75D727A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AA5605-E7CD-CD48-954A-A8EFCC99A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28DE74-CEBC-EA42-A575-CE824464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F1BBD8-BDE4-4C41-902D-A9F5156D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543ADB-0C7F-8B42-8601-8C420DF4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41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DC334-354D-BE4C-B495-7FC05C50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1C16F0-F35F-6442-9271-E41698DE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A5C855-CA76-DC4F-8719-9D9C2FA3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FE2B07-6316-564B-9840-8635CF16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2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B02FA1-4F23-A64B-B9F6-0937816E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C11453-51BD-924B-94C3-324526D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590F6F-FCA4-AF46-9870-12AA008E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0C08F-1123-8E43-8EA4-97F1A2C2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D41CB-2CB8-D849-878F-0F109921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9DE362-7607-BE4B-8D08-80EE65262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59F65B-AD1C-CB41-857F-1377B5DC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7C0090-0B8F-4644-AFDE-FDCB9926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8F8151-3748-A54B-9207-2ECC3DF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53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C275-FE7A-4C40-963F-25C6707B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2019F2C-3FEA-854E-A92F-5DB3B1F0E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02944F-9E4B-9647-A8C7-229580C5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962131-C9CC-1B40-B39C-658B99BB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C43FB-2C60-DA43-A2BB-6C10122F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F263A2-70EF-8A46-9A4B-EF50A781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3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D05B89-28B1-984E-B410-BC980C14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2B1AFE-8BD2-F344-9047-7C2A9F7D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6D1255-2B38-0E4F-BA16-433235E27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BFEE-3F07-8F40-A5C7-E80F8350CBC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4E7815-00D8-844E-9DB1-01CE32664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660F1-6489-F743-96B3-974966FAB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C372-8DD8-4346-AD75-A0F2825082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8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2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57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45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Erica Soares Barbosa</dc:creator>
  <cp:lastModifiedBy>Erica Soares Barbosa</cp:lastModifiedBy>
  <cp:revision>2</cp:revision>
  <dcterms:created xsi:type="dcterms:W3CDTF">2021-11-10T18:53:25Z</dcterms:created>
  <dcterms:modified xsi:type="dcterms:W3CDTF">2021-11-10T18:59:25Z</dcterms:modified>
</cp:coreProperties>
</file>