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8604D-2AE3-4CC8-A7C0-FE2EE0864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D58E41-D3D4-4C12-89D4-769E12EFF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9C011E-29BC-4326-9B81-0A529645D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4BFFC5-9FD2-4702-BB9D-B21A83755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21ED19-3095-40D8-9BAE-CA2F80E59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640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329C0-7093-4CD6-9D24-302C46FA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00174C1-855E-4403-9382-4675EBB73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63970C-5D84-44B5-BFAE-BF77C81E6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70290B-DADD-488D-B68E-A719BE73F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189CEC-28D1-4B45-815F-A1F7CD882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3455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5A4EDE-B705-4B04-B592-DFE488BB8E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9022E9A-9485-4422-9538-2E420439F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A52D40-4309-45AF-A8D9-AAC23D4F5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506082-F135-4EF6-A98A-6639D6A8F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730624F-5A57-43FF-8911-D2D95EB98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15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3E1439-410C-47EF-80D0-5F931F3F4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AFC5C-EB2E-4212-B030-29A93CBB0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ADA3B7-4B0A-4D10-AEEE-C665F3997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A051A5-2FB1-4E02-B5AC-7AB84FE52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84461C-A680-4489-8AF2-BE5A2628F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324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A2988-CF0E-4EA6-BEE5-A6FC41AA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DF3CD8-E23F-4241-AC2A-FC32AAEC7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63C6F8-4F08-4F82-99E9-4C91D7C26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BCE66F-0DFF-43A1-96E9-40CA187D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6FED8A-082A-4D34-BE7B-3FB3A3FE3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362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06B19-5164-468E-93FA-8F0A1A1DE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C0F474-5BD2-4A76-9359-CBF2535F18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3B25274-368E-4252-976C-CC9E123A7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B04C968-216D-434F-8E27-D3AFD8294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3120DEE-F5BF-48DA-8D2F-D977261BD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2E5DD27-5075-4AC1-B773-65A359A94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56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0FF13-B7F7-4A7B-9446-99A915DA2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AC7399-B0E8-4F1C-95E1-0D19D968D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0A7057A-D613-4E6C-AD54-302FA11B9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F01A4EF-8ABE-45D9-936E-9AEEB4478D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BDD7EDF-8939-4CDE-9F38-0FEA99A511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62BD1C8-0BF8-49BB-91F2-F330B4FD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161E5E2-738C-4CCE-A44F-8F9FC3744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1E1268E-33A3-41E1-838C-82135C92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93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8BBC4-9C46-4D5C-85A3-8774B221F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92D4500-3473-47B0-B66D-557D1140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7E4002C-FC00-4AD3-B229-0ABC2E88E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1880645-8984-4B71-BD68-A014F4E5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74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B7C5DFD-4C92-4A36-836B-E2CDC9B2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8C2D5CE-851E-4B06-959C-038E4483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C76E8C5-A9DA-4284-80A0-F221470C6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78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F451D1-C5D5-4226-975D-12C7B86E1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29E018-0597-467C-A51A-81D273DD1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889507-BF18-4A66-97B4-6504ADDAF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3A64527-A55D-48C2-9A6B-F0F963821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FACE00-8B2D-467B-AA96-7202A01FC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A318EF-D3FC-43FA-934E-40673230E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87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0187EA-B8E4-4CD8-AFF1-15818C301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76F277C-ED79-4C0A-BDC4-CDE1FA0D5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ABEF342-6006-490A-8FC6-693B2ACA9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7B4F89-FF86-448A-9BF9-88B21849B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B520114-F001-4080-AE6B-2F22A5098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6A4630-B6A7-42DE-98F2-C284CC58F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207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9EFE32C-3C06-4448-8F34-0470E82B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04511C-5BE7-4BF0-BEEB-05CE02FDC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D6EEA1-B1AF-4F57-A8AB-52603F7EC1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BCD36-F971-42E1-A9EE-FC8B963A0961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EFC01E-30B8-4EF2-A831-58E628364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C00820-9467-4534-95F7-1A32DE8FAD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50C64-EA87-4FA0-B908-13D9AD339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25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483DC-9764-4790-B52A-AB41833AC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944562"/>
            <a:ext cx="9144000" cy="2387600"/>
          </a:xfrm>
        </p:spPr>
        <p:txBody>
          <a:bodyPr>
            <a:norm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8DFE9D-0A6E-41D7-8D0F-053C7A8D9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6128" y="2115870"/>
            <a:ext cx="4265744" cy="3904199"/>
          </a:xfrm>
        </p:spPr>
        <p:txBody>
          <a:bodyPr>
            <a:normAutofit/>
          </a:bodyPr>
          <a:lstStyle/>
          <a:p>
            <a:r>
              <a:rPr lang="pt-BR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Nome do autor(es).</a:t>
            </a:r>
          </a:p>
        </p:txBody>
      </p:sp>
    </p:spTree>
    <p:extLst>
      <p:ext uri="{BB962C8B-B14F-4D97-AF65-F5344CB8AC3E}">
        <p14:creationId xmlns:p14="http://schemas.microsoft.com/office/powerpoint/2010/main" val="429042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483DC-9764-4790-B52A-AB41833AC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944562"/>
            <a:ext cx="9144000" cy="2387600"/>
          </a:xfrm>
        </p:spPr>
        <p:txBody>
          <a:bodyPr>
            <a:norm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8DFE9D-0A6E-41D7-8D0F-053C7A8D9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6128" y="2115870"/>
            <a:ext cx="4265744" cy="3904199"/>
          </a:xfrm>
        </p:spPr>
        <p:txBody>
          <a:bodyPr>
            <a:normAutofit/>
          </a:bodyPr>
          <a:lstStyle/>
          <a:p>
            <a:r>
              <a:rPr lang="pt-BR" sz="1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Escreva o texto aqui. </a:t>
            </a:r>
          </a:p>
        </p:txBody>
      </p:sp>
    </p:spTree>
    <p:extLst>
      <p:ext uri="{BB962C8B-B14F-4D97-AF65-F5344CB8AC3E}">
        <p14:creationId xmlns:p14="http://schemas.microsoft.com/office/powerpoint/2010/main" val="13598655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Tema do Office</vt:lpstr>
      <vt:lpstr>Título do trabalho</vt:lpstr>
      <vt:lpstr>Título do trabalho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Edione Dias de Abreu</dc:creator>
  <cp:lastModifiedBy>Edione Dias de Abreu</cp:lastModifiedBy>
  <cp:revision>3</cp:revision>
  <dcterms:created xsi:type="dcterms:W3CDTF">2022-10-14T22:20:14Z</dcterms:created>
  <dcterms:modified xsi:type="dcterms:W3CDTF">2022-10-14T22:43:53Z</dcterms:modified>
</cp:coreProperties>
</file>