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176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758-5C21-481D-8800-5829991E5EB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ED31-4128-4D2E-AB0E-C594A6FDF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51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758-5C21-481D-8800-5829991E5EB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ED31-4128-4D2E-AB0E-C594A6FDF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57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758-5C21-481D-8800-5829991E5EB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ED31-4128-4D2E-AB0E-C594A6FDF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9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758-5C21-481D-8800-5829991E5EB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ED31-4128-4D2E-AB0E-C594A6FDF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68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758-5C21-481D-8800-5829991E5EB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ED31-4128-4D2E-AB0E-C594A6FDF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8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758-5C21-481D-8800-5829991E5EB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ED31-4128-4D2E-AB0E-C594A6FDF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4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758-5C21-481D-8800-5829991E5EB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ED31-4128-4D2E-AB0E-C594A6FDF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29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758-5C21-481D-8800-5829991E5EB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ED31-4128-4D2E-AB0E-C594A6FDF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49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758-5C21-481D-8800-5829991E5EB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ED31-4128-4D2E-AB0E-C594A6FDF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85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758-5C21-481D-8800-5829991E5EB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ED31-4128-4D2E-AB0E-C594A6FDF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73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4758-5C21-481D-8800-5829991E5EB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ED31-4128-4D2E-AB0E-C594A6FDF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58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D4758-5C21-481D-8800-5829991E5EBC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1ED31-4128-4D2E-AB0E-C594A6FDF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5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6C037-225F-4891-B6FD-66DC27019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947" y="10972799"/>
            <a:ext cx="27539395" cy="3560561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CA016F-7940-44D3-851A-99A665AE8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16230600"/>
            <a:ext cx="29603700" cy="771524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houver, coloque imagens e ilustrações aqui </a:t>
            </a:r>
          </a:p>
          <a:p>
            <a:pPr algn="l"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834CBBE-8503-473A-A616-F80A68A6E533}"/>
              </a:ext>
            </a:extLst>
          </p:cNvPr>
          <p:cNvSpPr txBox="1">
            <a:spLocks/>
          </p:cNvSpPr>
          <p:nvPr/>
        </p:nvSpPr>
        <p:spPr>
          <a:xfrm>
            <a:off x="1257300" y="25643088"/>
            <a:ext cx="29603700" cy="12818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Escreva o texto do trabalho aqui</a:t>
            </a:r>
          </a:p>
          <a:p>
            <a:pPr algn="just">
              <a:lnSpc>
                <a:spcPct val="150000"/>
              </a:lnSpc>
            </a:pP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labore et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Quis ipsum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suspendisse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gravida.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viverra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maecenas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accumsan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facilisis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labore et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Quis ipsum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suspendisse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gravida.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viverra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maecenas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accumsan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facilisis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labore et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Quis ipsum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suspendisse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gravida.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viverra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maecenas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accumsan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facilisis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adipiscing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eiusmod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incididunt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labore et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Quis ipsum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suspendisse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ultrices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gravida.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viverra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maecenas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accumsan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facilisis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011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165</Words>
  <Application>Microsoft Office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TÍTULO DO TRABALHO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Edione Dias de Abreu</dc:creator>
  <cp:lastModifiedBy>Edione Dias de Abreu</cp:lastModifiedBy>
  <cp:revision>2</cp:revision>
  <dcterms:created xsi:type="dcterms:W3CDTF">2022-10-18T15:53:00Z</dcterms:created>
  <dcterms:modified xsi:type="dcterms:W3CDTF">2022-10-18T16:11:04Z</dcterms:modified>
</cp:coreProperties>
</file>